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9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247A"/>
    <a:srgbClr val="C52378"/>
    <a:srgbClr val="98124D"/>
    <a:srgbClr val="853E5B"/>
    <a:srgbClr val="F94900"/>
    <a:srgbClr val="613125"/>
    <a:srgbClr val="AC187B"/>
    <a:srgbClr val="542939"/>
    <a:srgbClr val="E4ECD1"/>
    <a:srgbClr val="8ED35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433" autoAdjust="0"/>
  </p:normalViewPr>
  <p:slideViewPr>
    <p:cSldViewPr snapToGrid="0">
      <p:cViewPr varScale="1">
        <p:scale>
          <a:sx n="70" d="100"/>
          <a:sy n="70" d="100"/>
        </p:scale>
        <p:origin x="-128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05.03.2020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05.03.2020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05.03.2020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05.03.2020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05.03.2020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05.03.2020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05.03.2020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05.03.2020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05.03.2020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05.03.2020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05.03.2020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pPr/>
              <a:t>05.03.2020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00490" y="2287981"/>
            <a:ext cx="67340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Рекомендации по речевому развитию детей младшего дошкольного возраста</a:t>
            </a:r>
            <a:endParaRPr lang="ru-RU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11818" y="4775077"/>
            <a:ext cx="3975384" cy="498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Учитель-логопед: Муравьева И. С.</a:t>
            </a:r>
            <a:endParaRPr lang="ru-RU" sz="2000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29803" y="996287"/>
            <a:ext cx="3508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МБДОУ детский сад «Зёрнышко»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0305" y="5759355"/>
            <a:ext cx="2177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Макасово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2020 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pic>
        <p:nvPicPr>
          <p:cNvPr id="3074" name="Picture 2" descr="http://detskijsad.ucoz.com/_tbkp/2822916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5593" y="741047"/>
            <a:ext cx="5332342" cy="47722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220598" y="737965"/>
            <a:ext cx="47300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ln w="9525">
                  <a:noFill/>
                </a:ln>
                <a:solidFill>
                  <a:schemeClr val="accent2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Что умеет ребенок младшей группы</a:t>
            </a:r>
            <a:endParaRPr lang="ru-RU" sz="2000" b="1" dirty="0">
              <a:ln w="9525">
                <a:noFill/>
              </a:ln>
              <a:solidFill>
                <a:schemeClr val="accent2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919440" y="1220197"/>
            <a:ext cx="7160455" cy="4962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понимает названия действий, предметов, признаков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может показать по просьбе взрослого части тела и лица куклы, части и детали машинки,  стула;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понимает двухступенчатую инструкцию;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называет предметы, объекты, изображенные на картинке, и  действия, ими совершаемые;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принимает участие в диалоге;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рассказывает простые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потешки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общается с помощью предложений, состоящих из двух-трех слов;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правильно произносит простые согласные звуки;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нарушает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звуко-слоговую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структуру двухсложных слов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559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069566" y="703856"/>
            <a:ext cx="7160455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Развитие интонационной выразительности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Говорить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голосом мышки, медведя, волка;</a:t>
            </a:r>
          </a:p>
          <a:p>
            <a:pPr lvl="0"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Рассказывать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стихи с разной интонацией ( как робот, принцесса и пр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Разучивание скороговорок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Развитие слухового внимания:</a:t>
            </a:r>
          </a:p>
          <a:p>
            <a:pPr lvl="0"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Игры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«Угадай, кто позвал?», «Угадай звук», «Послушаем тишину», «Чей голос?» (аудиозаписи голосов животных или голосовая импровизация)</a:t>
            </a:r>
          </a:p>
          <a:p>
            <a:pPr algn="ctr">
              <a:lnSpc>
                <a:spcPct val="150000"/>
              </a:lnSpc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Развитие речевого дыхания:</a:t>
            </a:r>
          </a:p>
          <a:p>
            <a:pPr lvl="0"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Игры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«Снежинка»,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Бабочки» и пр.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2165" y="504967"/>
            <a:ext cx="34746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Звукопроизношение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5593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069566" y="3243013"/>
            <a:ext cx="7160455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153130" y="1135284"/>
            <a:ext cx="7047914" cy="466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ЧУДЕСНЫЙ МЕШОЧЕК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Предложите ребенку достать из «чудесного мешочка» определенный предмет. Малыш должен найти его на ощупь, не заглядывая в мешочек. Усложнить задание можно, положив в мешочек предметы разного размера (большие, маленькие). В этом случае ребенку предлагается найти в мешочке указанный взрослым предмет.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«ПОДБЕРИ ПАРУ»</a:t>
            </a:r>
            <a:endParaRPr kumimoji="0" lang="ru-RU" b="0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Рассмотрите  вместе с ребенком игрушки и предметные картинки. Назовите каждую из них. Попросите ребенка взять в руки одну из картинок и найти игрушку соответствующую ей.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16155" y="696034"/>
            <a:ext cx="4094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Словарный запас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5593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35879" cy="6858000"/>
          </a:xfrm>
          <a:prstGeom prst="rect">
            <a:avLst/>
          </a:prstGeom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069566" y="3243013"/>
            <a:ext cx="7160455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153130" y="1074177"/>
            <a:ext cx="7047914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Упражнение 1: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Жёлтое…. (солнце)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Пушистые…(котята)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Машина…какая? (большая)</a:t>
            </a:r>
          </a:p>
          <a:p>
            <a:pPr lvl="0"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научить употреблять существительные с предлогами.</a:t>
            </a:r>
          </a:p>
          <a:p>
            <a:pPr algn="ctr">
              <a:lnSpc>
                <a:spcPct val="150000"/>
              </a:lnSpc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Упражнение 2: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Зайчик ( под столом, над столом, на столе )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Мячик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(под столом)</a:t>
            </a:r>
          </a:p>
          <a:p>
            <a:pPr lvl="0"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Учим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детей употреблять в речи существительные в форме единственного и множественного числа, обозначающих животных и их детенышей</a:t>
            </a:r>
          </a:p>
          <a:p>
            <a:pPr algn="ctr">
              <a:lnSpc>
                <a:spcPct val="150000"/>
              </a:lnSpc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Упражнение 3: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Утка- утенок- утята.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Кошка- котенок- котята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Собака-щенок- щенята и т.д.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7856" y="600500"/>
            <a:ext cx="5732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Грамматический строй речи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5593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35879" cy="6858000"/>
          </a:xfrm>
          <a:prstGeom prst="rect">
            <a:avLst/>
          </a:prstGeom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069566" y="3243013"/>
            <a:ext cx="7160455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153130" y="1566621"/>
            <a:ext cx="704791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Телефон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Разговоры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телефону (настоящему с бабушкой или игрушечному) способствуют развитию активной устной речи детей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Ситуация общения «Научи меня». 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Персонаж (игрушка) беседует с ребенком, спрашивает, что интересного произошло сегодня, чему он научился. Взрослый с помощью наводящих вопросов побуждает ребенка делиться своими впечатлениями, опытом.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 …А меня научишь???)</a:t>
            </a:r>
          </a:p>
          <a:p>
            <a:pPr>
              <a:lnSpc>
                <a:spcPct val="150000"/>
              </a:lnSpc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7856" y="600500"/>
            <a:ext cx="5732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Связная речь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55934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552</TotalTime>
  <Words>289</Words>
  <Application>Microsoft Office PowerPoint</Application>
  <PresentationFormat>Экран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1</cp:lastModifiedBy>
  <cp:revision>97</cp:revision>
  <dcterms:created xsi:type="dcterms:W3CDTF">2013-11-19T05:52:05Z</dcterms:created>
  <dcterms:modified xsi:type="dcterms:W3CDTF">2020-03-05T11:48:18Z</dcterms:modified>
</cp:coreProperties>
</file>